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7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180000" cy="180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F1AFF6-F5FF-48F9-9DF5-1E13764A0FA1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680349-861E-498A-820F-5A9CE6D1B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31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>
            <a:normAutofit/>
          </a:bodyPr>
          <a:lstStyle>
            <a:lvl1pPr algn="ctr">
              <a:defRPr sz="12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>
            <a:normAutofit/>
          </a:bodyPr>
          <a:lstStyle>
            <a:lvl1pPr marL="0" indent="0" algn="ctr">
              <a:buNone/>
              <a:defRPr sz="10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658350"/>
            <a:ext cx="1543050" cy="250475"/>
          </a:xfrm>
        </p:spPr>
        <p:txBody>
          <a:bodyPr/>
          <a:lstStyle>
            <a:lvl1pPr>
              <a:defRPr sz="1000"/>
            </a:lvl1pPr>
          </a:lstStyle>
          <a:p>
            <a:fld id="{7718362F-1E98-47E6-B8F4-D6558C3053C6}" type="datetimeFigureOut">
              <a:rPr kumimoji="1" lang="ja-JP" altLang="en-US" smtClean="0"/>
              <a:pPr/>
              <a:t>2023/4/7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658350"/>
            <a:ext cx="2314575" cy="250475"/>
          </a:xfrm>
        </p:spPr>
        <p:txBody>
          <a:bodyPr/>
          <a:lstStyle>
            <a:lvl1pPr>
              <a:defRPr sz="1000"/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658350"/>
            <a:ext cx="1543050" cy="250475"/>
          </a:xfrm>
        </p:spPr>
        <p:txBody>
          <a:bodyPr/>
          <a:lstStyle>
            <a:lvl1pPr>
              <a:defRPr sz="1000"/>
            </a:lvl1pPr>
          </a:lstStyle>
          <a:p>
            <a:fld id="{207DB387-2C42-400D-AB8A-8E22CE33F2E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4BEEFA-7EE5-43B8-9714-D70BB923A549}"/>
              </a:ext>
            </a:extLst>
          </p:cNvPr>
          <p:cNvSpPr txBox="1"/>
          <p:nvPr userDrawn="1"/>
        </p:nvSpPr>
        <p:spPr>
          <a:xfrm>
            <a:off x="339598" y="58700"/>
            <a:ext cx="42627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/>
              <a:t>JFA</a:t>
            </a:r>
            <a:r>
              <a:rPr kumimoji="1" lang="ja-JP" altLang="en-US" sz="1200" b="1" dirty="0"/>
              <a:t>公認</a:t>
            </a:r>
            <a:r>
              <a:rPr kumimoji="1" lang="en-US" altLang="ja-JP" sz="1200" b="1" dirty="0"/>
              <a:t>B</a:t>
            </a:r>
            <a:r>
              <a:rPr kumimoji="1" lang="ja-JP" altLang="en-US" sz="1200" b="1" dirty="0"/>
              <a:t>級コーチ養成講習会 </a:t>
            </a:r>
            <a:r>
              <a:rPr kumimoji="1" lang="en-US" altLang="ja-JP" sz="1200" b="1" dirty="0"/>
              <a:t>Log</a:t>
            </a:r>
            <a:r>
              <a:rPr kumimoji="1" lang="ja-JP" altLang="en-US" sz="1200" b="1" dirty="0"/>
              <a:t> </a:t>
            </a:r>
            <a:r>
              <a:rPr kumimoji="1" lang="en-US" altLang="ja-JP" sz="1200" b="1" dirty="0"/>
              <a:t>Book</a:t>
            </a:r>
            <a:r>
              <a:rPr kumimoji="1" lang="ja-JP" altLang="en-US" sz="1200" b="1" dirty="0"/>
              <a:t>トレーニング記録</a:t>
            </a:r>
          </a:p>
        </p:txBody>
      </p:sp>
      <p:graphicFrame>
        <p:nvGraphicFramePr>
          <p:cNvPr id="9" name="表 9">
            <a:extLst>
              <a:ext uri="{FF2B5EF4-FFF2-40B4-BE49-F238E27FC236}">
                <a16:creationId xmlns:a16="http://schemas.microsoft.com/office/drawing/2014/main" id="{F1E55F5D-DE74-4C3D-A16C-79517C016050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753483049"/>
              </p:ext>
            </p:extLst>
          </p:nvPr>
        </p:nvGraphicFramePr>
        <p:xfrm>
          <a:off x="438150" y="1073025"/>
          <a:ext cx="6238876" cy="8587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5517">
                  <a:extLst>
                    <a:ext uri="{9D8B030D-6E8A-4147-A177-3AD203B41FA5}">
                      <a16:colId xmlns:a16="http://schemas.microsoft.com/office/drawing/2014/main" val="304379662"/>
                    </a:ext>
                  </a:extLst>
                </a:gridCol>
                <a:gridCol w="2583921">
                  <a:extLst>
                    <a:ext uri="{9D8B030D-6E8A-4147-A177-3AD203B41FA5}">
                      <a16:colId xmlns:a16="http://schemas.microsoft.com/office/drawing/2014/main" val="3117276579"/>
                    </a:ext>
                  </a:extLst>
                </a:gridCol>
                <a:gridCol w="514879">
                  <a:extLst>
                    <a:ext uri="{9D8B030D-6E8A-4147-A177-3AD203B41FA5}">
                      <a16:colId xmlns:a16="http://schemas.microsoft.com/office/drawing/2014/main" val="2185561852"/>
                    </a:ext>
                  </a:extLst>
                </a:gridCol>
                <a:gridCol w="2604559">
                  <a:extLst>
                    <a:ext uri="{9D8B030D-6E8A-4147-A177-3AD203B41FA5}">
                      <a16:colId xmlns:a16="http://schemas.microsoft.com/office/drawing/2014/main" val="216017845"/>
                    </a:ext>
                  </a:extLst>
                </a:gridCol>
              </a:tblGrid>
              <a:tr h="1176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</a:rPr>
                        <a:t>W-up</a:t>
                      </a:r>
                      <a:endParaRPr kumimoji="1" lang="ja-JP" alt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</a:rPr>
                        <a:t>TR2</a:t>
                      </a:r>
                      <a:endParaRPr kumimoji="1" lang="ja-JP" alt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2503376"/>
                  </a:ext>
                </a:extLst>
              </a:tr>
              <a:tr h="3312000">
                <a:tc gridSpan="2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4109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</a:rPr>
                        <a:t>TR1</a:t>
                      </a:r>
                      <a:endParaRPr kumimoji="1" lang="ja-JP" alt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</a:rPr>
                        <a:t>Game</a:t>
                      </a:r>
                      <a:endParaRPr kumimoji="1" lang="ja-JP" alt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4115773"/>
                  </a:ext>
                </a:extLst>
              </a:tr>
              <a:tr h="3312000">
                <a:tc gridSpan="2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3793214"/>
                  </a:ext>
                </a:extLst>
              </a:tr>
              <a:tr h="1476000">
                <a:tc gridSpan="2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705937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E609B98-4B50-41DA-AE9C-5EF8A5F3BCCF}"/>
              </a:ext>
            </a:extLst>
          </p:cNvPr>
          <p:cNvSpPr txBox="1"/>
          <p:nvPr userDrawn="1"/>
        </p:nvSpPr>
        <p:spPr>
          <a:xfrm>
            <a:off x="339598" y="840645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b="1" dirty="0">
                <a:solidFill>
                  <a:srgbClr val="002060"/>
                </a:solidFill>
              </a:rPr>
              <a:t>指導方法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D140B82-3FE3-4598-AAAF-3B482084EAD2}"/>
              </a:ext>
            </a:extLst>
          </p:cNvPr>
          <p:cNvSpPr txBox="1"/>
          <p:nvPr userDrawn="1"/>
        </p:nvSpPr>
        <p:spPr>
          <a:xfrm>
            <a:off x="438150" y="8191797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b="1" dirty="0">
                <a:solidFill>
                  <a:srgbClr val="002060"/>
                </a:solidFill>
              </a:rPr>
              <a:t>コメント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450192F-DD0F-433A-AE70-BD0D0DC978D3}"/>
              </a:ext>
            </a:extLst>
          </p:cNvPr>
          <p:cNvSpPr txBox="1"/>
          <p:nvPr userDrawn="1"/>
        </p:nvSpPr>
        <p:spPr>
          <a:xfrm>
            <a:off x="2917407" y="9326121"/>
            <a:ext cx="18004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solidFill>
                  <a:schemeClr val="tx1"/>
                </a:solidFill>
              </a:rPr>
              <a:t>サイン（</a:t>
            </a:r>
            <a:r>
              <a:rPr kumimoji="1" lang="en-US" altLang="ja-JP" sz="1200" b="1" dirty="0">
                <a:solidFill>
                  <a:schemeClr val="tx1"/>
                </a:solidFill>
              </a:rPr>
              <a:t>Signature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）：</a:t>
            </a: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26EF46FA-DD59-4372-95BF-251800F93BD0}"/>
              </a:ext>
            </a:extLst>
          </p:cNvPr>
          <p:cNvCxnSpPr>
            <a:cxnSpLocks/>
          </p:cNvCxnSpPr>
          <p:nvPr userDrawn="1"/>
        </p:nvCxnSpPr>
        <p:spPr>
          <a:xfrm>
            <a:off x="2917407" y="9606864"/>
            <a:ext cx="365484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図 14">
            <a:extLst>
              <a:ext uri="{FF2B5EF4-FFF2-40B4-BE49-F238E27FC236}">
                <a16:creationId xmlns:a16="http://schemas.microsoft.com/office/drawing/2014/main" id="{B8115E32-7ACF-4B61-BB55-4D64ABF3A6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4886" y="94700"/>
            <a:ext cx="732140" cy="20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593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546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8023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279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863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590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7684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247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571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1252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2131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8362F-1E98-47E6-B8F4-D6558C3053C6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65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4">
            <a:extLst>
              <a:ext uri="{FF2B5EF4-FFF2-40B4-BE49-F238E27FC236}">
                <a16:creationId xmlns:a16="http://schemas.microsoft.com/office/drawing/2014/main" id="{978CF721-BE04-49A4-8B40-5A8BEA0FAD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286154"/>
              </p:ext>
            </p:extLst>
          </p:nvPr>
        </p:nvGraphicFramePr>
        <p:xfrm>
          <a:off x="438150" y="342900"/>
          <a:ext cx="6238876" cy="526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7638">
                  <a:extLst>
                    <a:ext uri="{9D8B030D-6E8A-4147-A177-3AD203B41FA5}">
                      <a16:colId xmlns:a16="http://schemas.microsoft.com/office/drawing/2014/main" val="2410141989"/>
                    </a:ext>
                  </a:extLst>
                </a:gridCol>
                <a:gridCol w="2262340">
                  <a:extLst>
                    <a:ext uri="{9D8B030D-6E8A-4147-A177-3AD203B41FA5}">
                      <a16:colId xmlns:a16="http://schemas.microsoft.com/office/drawing/2014/main" val="3581252328"/>
                    </a:ext>
                  </a:extLst>
                </a:gridCol>
                <a:gridCol w="817233">
                  <a:extLst>
                    <a:ext uri="{9D8B030D-6E8A-4147-A177-3AD203B41FA5}">
                      <a16:colId xmlns:a16="http://schemas.microsoft.com/office/drawing/2014/main" val="3934253330"/>
                    </a:ext>
                  </a:extLst>
                </a:gridCol>
                <a:gridCol w="2461665">
                  <a:extLst>
                    <a:ext uri="{9D8B030D-6E8A-4147-A177-3AD203B41FA5}">
                      <a16:colId xmlns:a16="http://schemas.microsoft.com/office/drawing/2014/main" val="3972878645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氏名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1" dirty="0"/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指導実践</a:t>
                      </a:r>
                      <a:endParaRPr kumimoji="1" lang="en-US" altLang="ja-JP" sz="10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テーマ</a:t>
                      </a: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317765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実施日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dirty="0"/>
                        <a:t>年　　月　　日（　）</a:t>
                      </a: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5952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35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ll BIZ UD Gothic">
      <a:majorFont>
        <a:latin typeface="BIZ UDゴシック"/>
        <a:ea typeface="BIZ UDゴシック"/>
        <a:cs typeface=""/>
      </a:majorFont>
      <a:minorFont>
        <a:latin typeface="BIZ UDゴシック"/>
        <a:ea typeface="BIZ UD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</TotalTime>
  <Words>11</Words>
  <Application>Microsoft Office PowerPoint</Application>
  <PresentationFormat>A4 210 x 297 mm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BIZ UDゴシック</vt:lpstr>
      <vt:lpstr>游ゴシック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SUZUKI TAKUMA</dc:creator>
  <cp:lastModifiedBy>SUZUKI TAKUMA</cp:lastModifiedBy>
  <cp:revision>7</cp:revision>
  <cp:lastPrinted>2022-04-01T03:02:32Z</cp:lastPrinted>
  <dcterms:created xsi:type="dcterms:W3CDTF">2022-03-31T16:39:28Z</dcterms:created>
  <dcterms:modified xsi:type="dcterms:W3CDTF">2023-04-07T05:47:48Z</dcterms:modified>
</cp:coreProperties>
</file>